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71" r:id="rId10"/>
    <p:sldId id="273" r:id="rId11"/>
    <p:sldId id="264" r:id="rId12"/>
    <p:sldId id="265" r:id="rId13"/>
    <p:sldId id="266" r:id="rId14"/>
    <p:sldId id="267" r:id="rId15"/>
    <p:sldId id="268" r:id="rId16"/>
    <p:sldId id="269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260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27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9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www.youtube.com/watch?v=OUEy2J6scfQ" TargetMode="Externa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2302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4018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G20 Summit 2023 Analysis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4398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Welcome to the world of Natural Language Processing (NLP), where we analyze the G20 summit 2023 hosted in India using advanced language processing techniques.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79553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019" y="5424845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49754" y="5400556"/>
            <a:ext cx="21945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by Sharvaree Raut</a:t>
            </a:r>
            <a:endParaRPr lang="en-US" sz="2187" dirty="0"/>
          </a:p>
        </p:txBody>
      </p:sp>
      <p:pic>
        <p:nvPicPr>
          <p:cNvPr id="10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624376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0991DFAD-6794-464F-77E5-44FFEC536B5C}"/>
              </a:ext>
            </a:extLst>
          </p:cNvPr>
          <p:cNvSpPr/>
          <p:nvPr/>
        </p:nvSpPr>
        <p:spPr>
          <a:xfrm>
            <a:off x="2624376" y="916305"/>
            <a:ext cx="10021107" cy="8901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Sentiment Analysis</a:t>
            </a:r>
            <a:endParaRPr lang="en-US" sz="4374" dirty="0"/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F750248A-FD93-80F4-E817-D71427510139}"/>
              </a:ext>
            </a:extLst>
          </p:cNvPr>
          <p:cNvSpPr/>
          <p:nvPr/>
        </p:nvSpPr>
        <p:spPr>
          <a:xfrm flipV="1">
            <a:off x="747132" y="1717288"/>
            <a:ext cx="12054467" cy="694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3BDA9C-E188-942D-40A1-511F90C00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33" y="2310497"/>
            <a:ext cx="6611346" cy="5002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ED88C7-5BE3-25F0-FC89-EA17ED6CA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438" y="2310497"/>
            <a:ext cx="6125875" cy="500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10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3067883"/>
            <a:ext cx="69723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Insights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By applying NLP techniques, we discovered important insights related to global cooperation, economic policies, trade, action on terrorism, climate and sustainable development goals discussed at the G20 summit.</a:t>
            </a:r>
            <a:endParaRPr lang="en-US" sz="1750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211812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Advantages 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343042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13328" y="3472101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346490" y="3506748"/>
            <a:ext cx="22569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Efficiency and Scalability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346490" y="4334351"/>
            <a:ext cx="225694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NLP enables quick analysis of large volumes of textual data, ensuring efficient extraction of insights.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825609" y="343042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976461" y="3472101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547723" y="3506748"/>
            <a:ext cx="22569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Uncovering Hidden Patterns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547723" y="4334351"/>
            <a:ext cx="225694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NLP techniques reveal hidden patterns and correlations that may not be obvious through manual analysis.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026843" y="343042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181505" y="347210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9748957" y="3506748"/>
            <a:ext cx="22569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Data-Driven Decision Making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9748957" y="4334351"/>
            <a:ext cx="225694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insights derived from NLP analysis can inform evidence-based decision making at the global level.</a:t>
            </a:r>
            <a:endParaRPr lang="en-US" sz="1750" dirty="0"/>
          </a:p>
        </p:txBody>
      </p:sp>
      <p:pic>
        <p:nvPicPr>
          <p:cNvPr id="1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9330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Applications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8945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22152" y="2936200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970848"/>
            <a:ext cx="24612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Policy Formulation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451265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NLP analysis helps policymakers in formulating effective strategies and policies based on insights from the summit.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28945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48338" y="2936200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2970848"/>
            <a:ext cx="3261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Social Media Monitoring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45126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Monitoring social media discussions around the G20 summit using NLP helps gauge public sentiment and feedback.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2686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7862" y="5310307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344954"/>
            <a:ext cx="2247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Media Reporting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82537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NLP analysis aids media organizations in reporting the key themes and sentiments emerging from the summit more accurately.</a:t>
            </a:r>
            <a:endParaRPr lang="en-US" sz="1750" dirty="0"/>
          </a:p>
        </p:txBody>
      </p:sp>
      <p:pic>
        <p:nvPicPr>
          <p:cNvPr id="1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Conclusion and Future Implications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4426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Our NLP project on the G20 summit 2023 in India provides valuable insights for policymakers, researchers, and the general public. It sets the stage for future NLP-based analysis of important global events.</a:t>
            </a:r>
            <a:endParaRPr lang="en-US" sz="1750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624376" y="126551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References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624376" y="2293144"/>
            <a:ext cx="93816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G20 summit official website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624376" y="2898457"/>
            <a:ext cx="93816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Notes on NLP techniques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624376" y="3503771"/>
            <a:ext cx="93816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ANI news video</a:t>
            </a:r>
            <a:endParaRPr lang="en-US" sz="1750" dirty="0"/>
          </a:p>
        </p:txBody>
      </p:sp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4376" y="4109085"/>
            <a:ext cx="9381649" cy="224956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624376" y="6608564"/>
            <a:ext cx="93816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Image 3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624376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Thank You!</a:t>
            </a:r>
            <a:endParaRPr lang="en-US" sz="4374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3067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Objective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main goal of our NLP project is to extract valuable insights from the Comments of  people and PM's speech on G20 summit 2023, and provide a comprehensive analysis of key themes and sentiments.</a:t>
            </a:r>
            <a:endParaRPr lang="en-US" sz="1750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585002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2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632948" y="3382089"/>
            <a:ext cx="8298180" cy="693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57"/>
              </a:lnSpc>
              <a:buNone/>
            </a:pPr>
            <a:r>
              <a:rPr lang="en-US" sz="4366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Overview of G20 Summit 2023</a:t>
            </a:r>
            <a:endParaRPr lang="en-US" sz="4366" dirty="0"/>
          </a:p>
        </p:txBody>
      </p:sp>
      <p:sp>
        <p:nvSpPr>
          <p:cNvPr id="6" name="Shape 2"/>
          <p:cNvSpPr/>
          <p:nvPr/>
        </p:nvSpPr>
        <p:spPr>
          <a:xfrm>
            <a:off x="2632948" y="4581049"/>
            <a:ext cx="498991" cy="498991"/>
          </a:xfrm>
          <a:prstGeom prst="roundRect">
            <a:avLst>
              <a:gd name="adj" fmla="val 20001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821424" y="4622602"/>
            <a:ext cx="121920" cy="4157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74"/>
              </a:lnSpc>
              <a:buNone/>
            </a:pPr>
            <a:r>
              <a:rPr lang="en-US" sz="262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0" dirty="0"/>
          </a:p>
        </p:txBody>
      </p:sp>
      <p:sp>
        <p:nvSpPr>
          <p:cNvPr id="8" name="Text 4"/>
          <p:cNvSpPr/>
          <p:nvPr/>
        </p:nvSpPr>
        <p:spPr>
          <a:xfrm>
            <a:off x="3353633" y="4657249"/>
            <a:ext cx="2253020" cy="692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9"/>
              </a:lnSpc>
              <a:buNone/>
            </a:pPr>
            <a:r>
              <a:rPr lang="en-US" sz="218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Global Cooperation</a:t>
            </a:r>
            <a:endParaRPr lang="en-US" sz="2183" dirty="0"/>
          </a:p>
        </p:txBody>
      </p:sp>
      <p:sp>
        <p:nvSpPr>
          <p:cNvPr id="9" name="Text 5"/>
          <p:cNvSpPr/>
          <p:nvPr/>
        </p:nvSpPr>
        <p:spPr>
          <a:xfrm>
            <a:off x="3353633" y="5483185"/>
            <a:ext cx="2253020" cy="2128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4"/>
              </a:lnSpc>
              <a:buNone/>
            </a:pPr>
            <a:r>
              <a:rPr lang="en-US" sz="174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G20 summit is a gathering of leaders from the world's major economies to discuss and coordinate on important global issues.</a:t>
            </a:r>
            <a:endParaRPr lang="en-US" sz="1746" dirty="0"/>
          </a:p>
        </p:txBody>
      </p:sp>
      <p:sp>
        <p:nvSpPr>
          <p:cNvPr id="10" name="Shape 6"/>
          <p:cNvSpPr/>
          <p:nvPr/>
        </p:nvSpPr>
        <p:spPr>
          <a:xfrm>
            <a:off x="5828348" y="4581049"/>
            <a:ext cx="498991" cy="498991"/>
          </a:xfrm>
          <a:prstGeom prst="roundRect">
            <a:avLst>
              <a:gd name="adj" fmla="val 20001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978723" y="4622602"/>
            <a:ext cx="198120" cy="4157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74"/>
              </a:lnSpc>
              <a:buNone/>
            </a:pPr>
            <a:r>
              <a:rPr lang="en-US" sz="262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0" dirty="0"/>
          </a:p>
        </p:txBody>
      </p:sp>
      <p:sp>
        <p:nvSpPr>
          <p:cNvPr id="12" name="Text 8"/>
          <p:cNvSpPr/>
          <p:nvPr/>
        </p:nvSpPr>
        <p:spPr>
          <a:xfrm>
            <a:off x="6549033" y="4657249"/>
            <a:ext cx="2217777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9"/>
              </a:lnSpc>
              <a:buNone/>
            </a:pPr>
            <a:r>
              <a:rPr lang="en-US" sz="218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Hosted in India</a:t>
            </a:r>
            <a:endParaRPr lang="en-US" sz="2183" dirty="0"/>
          </a:p>
        </p:txBody>
      </p:sp>
      <p:sp>
        <p:nvSpPr>
          <p:cNvPr id="13" name="Text 9"/>
          <p:cNvSpPr/>
          <p:nvPr/>
        </p:nvSpPr>
        <p:spPr>
          <a:xfrm>
            <a:off x="6549033" y="5136713"/>
            <a:ext cx="2474714" cy="2483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4"/>
              </a:lnSpc>
              <a:buNone/>
            </a:pPr>
            <a:r>
              <a:rPr lang="en-US" sz="174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In 2023, India had the privilege of hosting the G20 summit, providing a platform for discussions on economic growth, international trade, and more.</a:t>
            </a:r>
            <a:endParaRPr lang="en-US" sz="1746" dirty="0"/>
          </a:p>
        </p:txBody>
      </p:sp>
      <p:sp>
        <p:nvSpPr>
          <p:cNvPr id="14" name="Shape 10"/>
          <p:cNvSpPr/>
          <p:nvPr/>
        </p:nvSpPr>
        <p:spPr>
          <a:xfrm>
            <a:off x="9023747" y="4581049"/>
            <a:ext cx="498991" cy="498991"/>
          </a:xfrm>
          <a:prstGeom prst="roundRect">
            <a:avLst>
              <a:gd name="adj" fmla="val 20001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177933" y="4622602"/>
            <a:ext cx="190500" cy="4157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74"/>
              </a:lnSpc>
              <a:buNone/>
            </a:pPr>
            <a:r>
              <a:rPr lang="en-US" sz="262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620" dirty="0"/>
          </a:p>
        </p:txBody>
      </p:sp>
      <p:sp>
        <p:nvSpPr>
          <p:cNvPr id="16" name="Text 12"/>
          <p:cNvSpPr/>
          <p:nvPr/>
        </p:nvSpPr>
        <p:spPr>
          <a:xfrm>
            <a:off x="9744432" y="4657249"/>
            <a:ext cx="2217777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9"/>
              </a:lnSpc>
              <a:buNone/>
            </a:pPr>
            <a:r>
              <a:rPr lang="en-US" sz="218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Key Participants</a:t>
            </a:r>
            <a:endParaRPr lang="en-US" sz="2183" dirty="0"/>
          </a:p>
        </p:txBody>
      </p:sp>
      <p:sp>
        <p:nvSpPr>
          <p:cNvPr id="17" name="Text 13"/>
          <p:cNvSpPr/>
          <p:nvPr/>
        </p:nvSpPr>
        <p:spPr>
          <a:xfrm>
            <a:off x="9744431" y="5136713"/>
            <a:ext cx="2497721" cy="2838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4"/>
              </a:lnSpc>
              <a:buNone/>
            </a:pPr>
            <a:r>
              <a:rPr lang="en-US" sz="174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Leaders from G20 member countries, guest countries, international organizations, and representatives from various sectors will participate.</a:t>
            </a:r>
            <a:endParaRPr lang="en-US" sz="1746" dirty="0"/>
          </a:p>
        </p:txBody>
      </p:sp>
      <p:pic>
        <p:nvPicPr>
          <p:cNvPr id="1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624376" y="3984427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Importance of Natural Language Processing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624376" y="5706427"/>
            <a:ext cx="93816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Natural Language Processing allows us to analyze large volumes of textual data from speeches, press releases, and social media posts to gain valuable insights and patterns.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624376" y="6667143"/>
            <a:ext cx="93816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Text analysis and Sentiment analysis can be done using NLP</a:t>
            </a:r>
            <a:endParaRPr lang="en-US" sz="1750" dirty="0"/>
          </a:p>
        </p:txBody>
      </p:sp>
      <p:pic>
        <p:nvPicPr>
          <p:cNvPr id="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916305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Workflow and Step-wise Procedure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3054" y="2749391"/>
            <a:ext cx="44410" cy="4563785"/>
          </a:xfrm>
          <a:prstGeom prst="roundRect">
            <a:avLst>
              <a:gd name="adj" fmla="val 225151"/>
            </a:avLst>
          </a:prstGeom>
          <a:solidFill>
            <a:srgbClr val="643557"/>
          </a:solidFill>
          <a:ln/>
        </p:spPr>
      </p:sp>
      <p:sp>
        <p:nvSpPr>
          <p:cNvPr id="6" name="Shape 3"/>
          <p:cNvSpPr/>
          <p:nvPr/>
        </p:nvSpPr>
        <p:spPr>
          <a:xfrm>
            <a:off x="7565172" y="315069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43557"/>
          </a:solidFill>
          <a:ln/>
        </p:spPr>
      </p:sp>
      <p:sp>
        <p:nvSpPr>
          <p:cNvPr id="7" name="Shape 4"/>
          <p:cNvSpPr/>
          <p:nvPr/>
        </p:nvSpPr>
        <p:spPr>
          <a:xfrm>
            <a:off x="7065228" y="29229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54180" y="2964656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258" y="297156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Data Collection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258" y="3451979"/>
            <a:ext cx="346876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Gather speeches, press releases, and other relevant documents from the G20 summit.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631" y="426154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43557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228" y="40338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6080" y="4075509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479483" y="4082415"/>
            <a:ext cx="2613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Data Preprocessing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624376" y="4562832"/>
            <a:ext cx="346876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Clean and preprocess the collected data to remove noise, punctuation, and perform text normalization.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172" y="536811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43557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5228" y="514040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9890" y="5182076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258" y="518898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NLP Techniques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258" y="5669399"/>
            <a:ext cx="346876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Apply advanced NLP techniques, including sentiment analysis and word cloud generation, to extract meaningful information.</a:t>
            </a:r>
            <a:endParaRPr lang="en-US" sz="1750" dirty="0"/>
          </a:p>
        </p:txBody>
      </p:sp>
      <p:pic>
        <p:nvPicPr>
          <p:cNvPr id="2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624376" y="217943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Detailed Steps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979777" y="3207068"/>
            <a:ext cx="90262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Extract speeches from the Official website of G20 and Comments of People under the News of this summit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979777" y="4006691"/>
            <a:ext cx="90262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Lowercase the text, Remove numbers, URLs, punctuation, stop words, common words, extra white space and lemmatize the dataset for analysis.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979777" y="4806315"/>
            <a:ext cx="90262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Term Document Matrix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2979777" y="5250537"/>
            <a:ext cx="90262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Word cloud/Bar plot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2979777" y="5694759"/>
            <a:ext cx="90262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Sentiment Analysis</a:t>
            </a:r>
            <a:endParaRPr lang="en-US" sz="1750" dirty="0"/>
          </a:p>
        </p:txBody>
      </p:sp>
      <p:pic>
        <p:nvPicPr>
          <p:cNvPr id="1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591633"/>
            <a:ext cx="5814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NLP Techniques Used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619262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9181" y="3855244"/>
            <a:ext cx="25679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Sentiment Analysis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9180" y="4335661"/>
            <a:ext cx="429232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Analyze the sentiment expressed in the speeches and statements to understand the emotional tone of the discussions.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3619262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33467" y="38552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Word Cloud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33467" y="4335661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Create visually appealing word clouds to visualize the most frequently used words and key themes discussed.</a:t>
            </a:r>
            <a:endParaRPr lang="en-US" sz="1750" dirty="0"/>
          </a:p>
        </p:txBody>
      </p:sp>
      <p:pic>
        <p:nvPicPr>
          <p:cNvPr id="1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0991DFAD-6794-464F-77E5-44FFEC536B5C}"/>
              </a:ext>
            </a:extLst>
          </p:cNvPr>
          <p:cNvSpPr/>
          <p:nvPr/>
        </p:nvSpPr>
        <p:spPr>
          <a:xfrm>
            <a:off x="2624376" y="916305"/>
            <a:ext cx="10021107" cy="8901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Text Analysis on Public Comments</a:t>
            </a:r>
            <a:endParaRPr lang="en-US" sz="4374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2BF3C9-41F6-CB73-E415-D2CC96F7A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271" y="2219092"/>
            <a:ext cx="6341929" cy="47958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A0B2C-F1C5-ED45-5A8B-460AA1896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9277" y="2219092"/>
            <a:ext cx="6287045" cy="47058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0991DFAD-6794-464F-77E5-44FFEC536B5C}"/>
              </a:ext>
            </a:extLst>
          </p:cNvPr>
          <p:cNvSpPr/>
          <p:nvPr/>
        </p:nvSpPr>
        <p:spPr>
          <a:xfrm>
            <a:off x="2624376" y="916305"/>
            <a:ext cx="10021107" cy="8901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Text Analysis on PM’s Speech</a:t>
            </a:r>
            <a:endParaRPr lang="en-US" sz="4374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384B08-E216-5112-F9CF-080F2C367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757" y="2370575"/>
            <a:ext cx="6782388" cy="40237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6418F2-7057-6271-F402-D6FD745B9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931" y="2411571"/>
            <a:ext cx="6805683" cy="390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31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606</Words>
  <Application>Microsoft Office PowerPoint</Application>
  <PresentationFormat>Custom</PresentationFormat>
  <Paragraphs>87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Mukta</vt:lpstr>
      <vt:lpstr>Prompt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Sharvaree Raut</cp:lastModifiedBy>
  <cp:revision>3</cp:revision>
  <dcterms:created xsi:type="dcterms:W3CDTF">2023-12-11T03:31:56Z</dcterms:created>
  <dcterms:modified xsi:type="dcterms:W3CDTF">2023-12-30T06:02:42Z</dcterms:modified>
</cp:coreProperties>
</file>